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712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A6A6A6"/>
    <a:srgbClr val="091891"/>
    <a:srgbClr val="5C1B58"/>
    <a:srgbClr val="00B0F0"/>
    <a:srgbClr val="D31D07"/>
    <a:srgbClr val="E36D0B"/>
    <a:srgbClr val="CF1D0C"/>
    <a:srgbClr val="D11E06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65555-A644-4964-BE2C-50126F173E06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0E571-29DA-4C24-A225-C05B8B107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9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FDBC337-5C02-D855-54C3-95B846D2E5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52816" y="212608"/>
            <a:ext cx="8486368" cy="455410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38BAEAA-7A27-8E80-FA0E-3CD22738FA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29531" y="4560043"/>
            <a:ext cx="7132938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08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+Content+B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4">
            <a:extLst>
              <a:ext uri="{FF2B5EF4-FFF2-40B4-BE49-F238E27FC236}">
                <a16:creationId xmlns:a16="http://schemas.microsoft.com/office/drawing/2014/main" id="{A9794377-E071-4AF7-8B9D-1B14CF173A43}"/>
              </a:ext>
            </a:extLst>
          </p:cNvPr>
          <p:cNvSpPr/>
          <p:nvPr userDrawn="1"/>
        </p:nvSpPr>
        <p:spPr>
          <a:xfrm>
            <a:off x="-1" y="853032"/>
            <a:ext cx="12192001" cy="6004968"/>
          </a:xfrm>
          <a:prstGeom prst="rect">
            <a:avLst/>
          </a:prstGeom>
          <a:blipFill dpi="0" rotWithShape="1">
            <a:blip r:embed="rId2">
              <a:alphaModFix amt="1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7" name="Bild 9">
            <a:extLst>
              <a:ext uri="{FF2B5EF4-FFF2-40B4-BE49-F238E27FC236}">
                <a16:creationId xmlns:a16="http://schemas.microsoft.com/office/drawing/2014/main" id="{1D23C7C6-ABE7-41EF-8027-6F152493183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11" y="221302"/>
            <a:ext cx="1894986" cy="1018655"/>
          </a:xfrm>
          <a:prstGeom prst="rect">
            <a:avLst/>
          </a:prstGeom>
        </p:spPr>
      </p:pic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EBCE75A6-516F-12B8-DF89-ABDC6E5DC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4539" y="228541"/>
            <a:ext cx="6682922" cy="822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0519B916-17AB-6EC9-E4E2-CF3DC74B0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805" y="1377630"/>
            <a:ext cx="1084699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Tx/>
              <a:buNone/>
            </a:pPr>
            <a:r>
              <a:rPr lang="en-US" dirty="0"/>
              <a:t>Click to edit Master text styles</a:t>
            </a:r>
          </a:p>
          <a:p>
            <a:pPr marL="355600" lvl="1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dirty="0"/>
              <a:t>Second level</a:t>
            </a:r>
          </a:p>
          <a:p>
            <a:pPr marL="625475" lvl="2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dirty="0"/>
              <a:t>Third level</a:t>
            </a:r>
          </a:p>
          <a:p>
            <a:pPr marL="895350" lvl="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</a:pPr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65998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7817">
        <p:split orient="vert"/>
      </p:transition>
    </mc:Choice>
    <mc:Fallback xmlns="">
      <p:transition spd="slow" advTm="147817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4075A-D67A-490B-E164-684B49CA5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4" name="Bild 9">
            <a:extLst>
              <a:ext uri="{FF2B5EF4-FFF2-40B4-BE49-F238E27FC236}">
                <a16:creationId xmlns:a16="http://schemas.microsoft.com/office/drawing/2014/main" id="{00B63BB5-8E6B-E4F2-8FE7-8393B89699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11" y="221302"/>
            <a:ext cx="1894986" cy="1018655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3347178-45C7-8CCD-AE98-F6078C85E94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6805" y="1377630"/>
            <a:ext cx="1084699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 w="3175"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Click to edit Master text styles</a:t>
            </a:r>
          </a:p>
          <a:p>
            <a:pPr marL="355600" marR="0" lvl="1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 w="3175">
                  <a:solidFill>
                    <a:srgbClr val="397783"/>
                  </a:solidFill>
                </a:ln>
                <a:solidFill>
                  <a:srgbClr val="39778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Second level</a:t>
            </a:r>
          </a:p>
          <a:p>
            <a:pPr marL="625475" marR="0" lvl="2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Third level</a:t>
            </a:r>
          </a:p>
          <a:p>
            <a:pPr marL="895350" marR="0" lvl="3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Fourth level</a:t>
            </a:r>
          </a:p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86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7817">
        <p:split orient="vert"/>
      </p:transition>
    </mc:Choice>
    <mc:Fallback xmlns="">
      <p:transition spd="slow" advTm="147817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FDBC337-5C02-D855-54C3-95B846D2E5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52816" y="212608"/>
            <a:ext cx="8486368" cy="455410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38BAEAA-7A27-8E80-FA0E-3CD22738FA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29531" y="4560043"/>
            <a:ext cx="7132938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11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+Content+B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4">
            <a:extLst>
              <a:ext uri="{FF2B5EF4-FFF2-40B4-BE49-F238E27FC236}">
                <a16:creationId xmlns:a16="http://schemas.microsoft.com/office/drawing/2014/main" id="{A9794377-E071-4AF7-8B9D-1B14CF173A43}"/>
              </a:ext>
            </a:extLst>
          </p:cNvPr>
          <p:cNvSpPr/>
          <p:nvPr userDrawn="1"/>
        </p:nvSpPr>
        <p:spPr>
          <a:xfrm>
            <a:off x="-1" y="853032"/>
            <a:ext cx="12192001" cy="6004968"/>
          </a:xfrm>
          <a:prstGeom prst="rect">
            <a:avLst/>
          </a:prstGeom>
          <a:blipFill dpi="0" rotWithShape="1">
            <a:blip r:embed="rId2">
              <a:alphaModFix amt="1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7" name="Bild 9">
            <a:extLst>
              <a:ext uri="{FF2B5EF4-FFF2-40B4-BE49-F238E27FC236}">
                <a16:creationId xmlns:a16="http://schemas.microsoft.com/office/drawing/2014/main" id="{1D23C7C6-ABE7-41EF-8027-6F152493183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11" y="221300"/>
            <a:ext cx="1894986" cy="1018655"/>
          </a:xfrm>
          <a:prstGeom prst="rect">
            <a:avLst/>
          </a:prstGeom>
        </p:spPr>
      </p:pic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02C9933B-B95D-46FB-BF8C-BDBA8DD3B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4539" y="228541"/>
            <a:ext cx="6682922" cy="822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BBC5631-2D30-465D-F152-45C3EBAD8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805" y="1377630"/>
            <a:ext cx="1084699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Tx/>
              <a:buNone/>
            </a:pPr>
            <a:r>
              <a:rPr lang="en-US" dirty="0"/>
              <a:t>Click to edit Master text styles</a:t>
            </a:r>
          </a:p>
          <a:p>
            <a:pPr marL="355600" lvl="1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dirty="0"/>
              <a:t>Second level</a:t>
            </a:r>
          </a:p>
          <a:p>
            <a:pPr marL="625475" lvl="2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dirty="0"/>
              <a:t>Third level</a:t>
            </a:r>
          </a:p>
          <a:p>
            <a:pPr marL="895350" lvl="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</a:pPr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50881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7817">
        <p:split orient="vert"/>
      </p:transition>
    </mc:Choice>
    <mc:Fallback xmlns="">
      <p:transition spd="slow" advTm="147817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+Content+B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9">
            <a:extLst>
              <a:ext uri="{FF2B5EF4-FFF2-40B4-BE49-F238E27FC236}">
                <a16:creationId xmlns:a16="http://schemas.microsoft.com/office/drawing/2014/main" id="{1D23C7C6-ABE7-41EF-8027-6F15249318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11" y="221298"/>
            <a:ext cx="1894986" cy="1018655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A2C310E2-B166-DFBD-2CAA-CFCEFD87E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4539" y="228541"/>
            <a:ext cx="6682922" cy="822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9C91796-A18B-9A5A-6A6E-269642161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805" y="1377630"/>
            <a:ext cx="1084699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Tx/>
              <a:buNone/>
            </a:pPr>
            <a:r>
              <a:rPr lang="en-US" dirty="0"/>
              <a:t>Click to edit Master text styles</a:t>
            </a:r>
          </a:p>
          <a:p>
            <a:pPr marL="355600" lvl="1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dirty="0"/>
              <a:t>Second level</a:t>
            </a:r>
          </a:p>
          <a:p>
            <a:pPr marL="625475" lvl="2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dirty="0"/>
              <a:t>Third level</a:t>
            </a:r>
          </a:p>
          <a:p>
            <a:pPr marL="895350" lvl="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</a:pPr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4772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7817">
        <p:split orient="vert"/>
      </p:transition>
    </mc:Choice>
    <mc:Fallback xmlns="">
      <p:transition spd="slow" advTm="147817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54539" y="228541"/>
            <a:ext cx="6682922" cy="822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5" y="1377630"/>
            <a:ext cx="1084699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Tx/>
              <a:buNone/>
            </a:pPr>
            <a:r>
              <a:rPr lang="en-US" dirty="0"/>
              <a:t>Click to edit Master text styles</a:t>
            </a:r>
          </a:p>
          <a:p>
            <a:pPr marL="355600" lvl="1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dirty="0"/>
              <a:t>Second level</a:t>
            </a:r>
          </a:p>
          <a:p>
            <a:pPr marL="625475" lvl="2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dirty="0"/>
              <a:t>Third level</a:t>
            </a:r>
          </a:p>
          <a:p>
            <a:pPr marL="895350" lvl="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</a:pPr>
            <a:r>
              <a:rPr lang="en-US" dirty="0"/>
              <a:t>Fourth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A579D54-E302-46D5-B001-66E24E903CE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05" y="6306111"/>
            <a:ext cx="656951" cy="43717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696A281-22CA-490F-8089-0E970E237F08}"/>
              </a:ext>
            </a:extLst>
          </p:cNvPr>
          <p:cNvSpPr txBox="1"/>
          <p:nvPr userDrawn="1"/>
        </p:nvSpPr>
        <p:spPr>
          <a:xfrm>
            <a:off x="1288273" y="6355420"/>
            <a:ext cx="96154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NOMAD </a:t>
            </a:r>
            <a:r>
              <a:rPr lang="en-US" sz="1600" dirty="0" err="1">
                <a:latin typeface="+mn-lt"/>
              </a:rPr>
              <a:t>CoE</a:t>
            </a:r>
            <a:r>
              <a:rPr lang="en-US" sz="1600" dirty="0">
                <a:latin typeface="+mn-lt"/>
              </a:rPr>
              <a:t> receives funding from the European Union’s Horizon program under the grant agreement Nº 951786. </a:t>
            </a:r>
          </a:p>
        </p:txBody>
      </p:sp>
    </p:spTree>
    <p:extLst>
      <p:ext uri="{BB962C8B-B14F-4D97-AF65-F5344CB8AC3E}">
        <p14:creationId xmlns:p14="http://schemas.microsoft.com/office/powerpoint/2010/main" val="234858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689" r:id="rId2"/>
    <p:sldLayoutId id="2147483711" r:id="rId3"/>
  </p:sldLayoutIdLst>
  <mc:AlternateContent xmlns:mc="http://schemas.openxmlformats.org/markup-compatibility/2006" xmlns:p14="http://schemas.microsoft.com/office/powerpoint/2010/main">
    <mc:Choice Requires="p14">
      <p:transition spd="slow" p14:dur="1500" advTm="147817">
        <p:split orient="vert"/>
      </p:transition>
    </mc:Choice>
    <mc:Fallback xmlns="">
      <p:transition spd="slow" advTm="147817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kern="1200" dirty="0">
          <a:solidFill>
            <a:srgbClr val="00B0F0"/>
          </a:solidFill>
          <a:latin typeface="+mn-lt"/>
          <a:ea typeface="+mn-ea"/>
          <a:cs typeface="+mn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lang="en-US" sz="2800" b="0" kern="1200" dirty="0">
          <a:ln w="3175">
            <a:solidFill>
              <a:sysClr val="windowText" lastClr="000000"/>
            </a:solidFill>
          </a:ln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216000" indent="-8572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lang="en-US" sz="2800" kern="1200" dirty="0">
          <a:ln w="3175">
            <a:solidFill>
              <a:srgbClr val="397783"/>
            </a:solidFill>
          </a:ln>
          <a:solidFill>
            <a:srgbClr val="397783"/>
          </a:solidFill>
          <a:latin typeface="+mn-lt"/>
          <a:ea typeface="+mn-ea"/>
          <a:cs typeface="+mn-cs"/>
        </a:defRPr>
      </a:lvl2pPr>
      <a:lvl3pPr marL="360000" indent="1778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lang="en-US" sz="2800" kern="1200" dirty="0">
          <a:ln>
            <a:solidFill>
              <a:srgbClr val="00B0F0"/>
            </a:solidFill>
          </a:ln>
          <a:solidFill>
            <a:srgbClr val="00B0F0"/>
          </a:solidFill>
          <a:latin typeface="+mn-lt"/>
          <a:ea typeface="+mn-ea"/>
          <a:cs typeface="+mn-cs"/>
        </a:defRPr>
      </a:lvl3pPr>
      <a:lvl4pPr marL="89535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lang="en-US" sz="2800" kern="1200" dirty="0">
          <a:ln w="3175">
            <a:solidFill>
              <a:schemeClr val="tx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CB14532D-D3BF-636D-ECBB-AB8966473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4539" y="228541"/>
            <a:ext cx="6682922" cy="822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14DEF31-F6D8-2BAD-8186-969AAA271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6805" y="1377630"/>
            <a:ext cx="1084699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Tx/>
              <a:buNone/>
            </a:pPr>
            <a:r>
              <a:rPr lang="en-US" dirty="0"/>
              <a:t>Click to edit Master text styles</a:t>
            </a:r>
          </a:p>
          <a:p>
            <a:pPr marL="355600" lvl="1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dirty="0"/>
              <a:t>Second level</a:t>
            </a:r>
          </a:p>
          <a:p>
            <a:pPr marL="625475" lvl="2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dirty="0"/>
              <a:t>Third level</a:t>
            </a:r>
          </a:p>
          <a:p>
            <a:pPr marL="895350" lvl="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</a:pPr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24448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</p:sldLayoutIdLst>
  <mc:AlternateContent xmlns:mc="http://schemas.openxmlformats.org/markup-compatibility/2006" xmlns:p14="http://schemas.microsoft.com/office/powerpoint/2010/main">
    <mc:Choice Requires="p14">
      <p:transition spd="slow" p14:dur="1500" advTm="147817">
        <p:split orient="vert"/>
      </p:transition>
    </mc:Choice>
    <mc:Fallback xmlns="">
      <p:transition spd="slow" advTm="147817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kern="1200" dirty="0">
          <a:solidFill>
            <a:srgbClr val="00B0F0"/>
          </a:solidFill>
          <a:latin typeface="+mn-lt"/>
          <a:ea typeface="+mn-ea"/>
          <a:cs typeface="+mn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lang="en-US" sz="2800" b="0" kern="1200" dirty="0">
          <a:ln w="3175">
            <a:solidFill>
              <a:sysClr val="windowText" lastClr="000000"/>
            </a:solidFill>
          </a:ln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216000" indent="-8572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lang="en-US" sz="2800" kern="1200" dirty="0">
          <a:ln w="3175">
            <a:solidFill>
              <a:srgbClr val="397783"/>
            </a:solidFill>
          </a:ln>
          <a:solidFill>
            <a:srgbClr val="397783"/>
          </a:solidFill>
          <a:latin typeface="+mn-lt"/>
          <a:ea typeface="+mn-ea"/>
          <a:cs typeface="+mn-cs"/>
        </a:defRPr>
      </a:lvl2pPr>
      <a:lvl3pPr marL="360000" indent="1778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lang="en-US" sz="2800" kern="1200" dirty="0">
          <a:ln>
            <a:solidFill>
              <a:srgbClr val="00B0F0"/>
            </a:solidFill>
          </a:ln>
          <a:solidFill>
            <a:srgbClr val="00B0F0"/>
          </a:solidFill>
          <a:latin typeface="+mn-lt"/>
          <a:ea typeface="+mn-ea"/>
          <a:cs typeface="+mn-cs"/>
        </a:defRPr>
      </a:lvl3pPr>
      <a:lvl4pPr marL="89535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lang="en-US" sz="2800" kern="1200" dirty="0">
          <a:ln w="3175">
            <a:solidFill>
              <a:schemeClr val="tx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6430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EBBC4F-8D4C-357A-4375-D66684058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ED65F9-A7E3-E0C0-1F8D-B51283BC2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1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7817">
        <p:split orient="vert"/>
      </p:transition>
    </mc:Choice>
    <mc:Fallback xmlns="">
      <p:transition spd="slow" advTm="147817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486A76-7C9A-B945-F186-874232E8A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165B32-BEAF-43A3-9318-F42369510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0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7817">
        <p:split orient="vert"/>
      </p:transition>
    </mc:Choice>
    <mc:Fallback xmlns="">
      <p:transition spd="slow" advTm="147817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950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7817">
        <p:split orient="vert"/>
      </p:transition>
    </mc:Choice>
    <mc:Fallback xmlns="">
      <p:transition spd="slow" advTm="147817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6BD8781-2353-55DF-28BB-695585DE5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16B42E9-8C70-B544-33B9-F081C62E5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7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7817">
        <p:split orient="vert"/>
      </p:transition>
    </mc:Choice>
    <mc:Fallback xmlns="">
      <p:transition spd="slow" advTm="147817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8CCE23-1F6C-E07B-04FA-26C06966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92C0F98-0180-6C95-A789-1EAAD5CDA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3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7817">
        <p:split orient="vert"/>
      </p:transition>
    </mc:Choice>
    <mc:Fallback xmlns="">
      <p:transition spd="slow" advTm="147817">
        <p:split orient="vert"/>
      </p:transition>
    </mc:Fallback>
  </mc:AlternateContent>
</p:sld>
</file>

<file path=ppt/theme/theme1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7_Office Theme</vt:lpstr>
      <vt:lpstr>8_Office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Matthias Scheffler</dc:creator>
  <cp:lastModifiedBy>Gabriele Mogni</cp:lastModifiedBy>
  <cp:revision>138</cp:revision>
  <dcterms:created xsi:type="dcterms:W3CDTF">2022-05-27T14:40:13Z</dcterms:created>
  <dcterms:modified xsi:type="dcterms:W3CDTF">2022-06-27T17:55:53Z</dcterms:modified>
</cp:coreProperties>
</file>